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879247" ContentType="image/png"/>
  <Default Extension="894527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04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8b1a7c0481.21879247"/>
  <Relationship Id="rId3" Type="http://schemas.openxmlformats.org/officeDocument/2006/relationships/image" Target="../media/logo_673da8b1c087252.894527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ngioplasty, Atherectomy, and Lithotripsy Device Comparison" descr="Angioplasty, Atherectomy, and Lithotripsy Device Comparis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054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uesdell AG, Khuddus MA, Martinez SC, Shlofmitz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gioplasty, Atherectomy, and Lithotripsy Device Comparis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05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2024-11-20T09:15:29Z</dcterms:created>
  <dcterms:modified xsi:type="dcterms:W3CDTF">2024-11-20T09:15:29Z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