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265769" ContentType="image/png"/>
  <Default Extension="261643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08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a9ed095f11.66265769"/>
  <Relationship Id="rId3" Type="http://schemas.openxmlformats.org/officeDocument/2006/relationships/image" Target="../media/logo_673daa9ed99cf22.261643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43300"/>
          <a:chOff x="9525" y="9525"/>
          <a:chExt cx="9229725" cy="3543300"/>
        </a:xfrm>
      </p:grpSpPr>
      <p:pic>
        <p:nvPicPr>
          <p:cNvPr id="1" name="Intravascular Imaging Assessment of Calcium" descr="Intravascular Imaging Assessment of Calciu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781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uesdell AG, Khuddus MA, Martinez SC, Shlofmitz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ravascular Imaging Assessment of Calciu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05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2024-11-20T09:23:42Z</dcterms:created>
  <dcterms:modified xsi:type="dcterms:W3CDTF">2024-11-20T09:23:42Z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