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265769" ContentType="image/png"/>
  <Default Extension="261643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9ed095f11.66265769"/>
  <Relationship Id="rId3" Type="http://schemas.openxmlformats.org/officeDocument/2006/relationships/image" Target="../media/logo_673daa9ed99cf22.261643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Intravascular Imaging Assessment of Calcium" descr="Intravascular Imaging Assessment of Calc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Khuddus MA, Martinez SC, Shlofmitz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Imaging Assessment of Calc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2024-11-20T09:23:42Z</dcterms:created>
  <dcterms:modified xsi:type="dcterms:W3CDTF">2024-11-20T09:23:42Z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