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231742" ContentType="image/png"/>
  <Default Extension="629088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cc32b4a71.15231742"/>
  <Relationship Id="rId3" Type="http://schemas.openxmlformats.org/officeDocument/2006/relationships/image" Target="../media/logo_673daacc36ed112.629088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Algorithmic Approach to the Treatment" descr="Algorithmic Approach to the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Khuddus MA, Martinez SC, Shlofmitz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ic Approach to the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2024-11-20T09:24:28Z</dcterms:created>
  <dcterms:modified xsi:type="dcterms:W3CDTF">2024-11-20T09:24:28Z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