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1151157" ContentType="image/png"/>
  <Default Extension="7641019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117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adcb46bd151.01151157"/>
  <Relationship Id="rId3" Type="http://schemas.openxmlformats.org/officeDocument/2006/relationships/image" Target="../media/logo_673dadcb6298302.7641019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57600"/>
          <a:chOff x="9525" y="9525"/>
          <a:chExt cx="9229725" cy="3657600"/>
        </a:xfrm>
      </p:grpSpPr>
      <p:pic>
        <p:nvPicPr>
          <p:cNvPr id="1" name="Lesion Preparation and Percutaneous" descr="Lesion Preparation and Percutaneou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895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uesdell AG, Khuddus MA, Martinez SC, Shlofmitz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sion Preparation and Percutaneou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0;14:e05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2024-11-20T09:37:15Z</dcterms:created>
  <dcterms:modified xsi:type="dcterms:W3CDTF">2024-11-20T09:37:15Z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