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5322009" ContentType="image/png"/>
  <Default Extension="2005800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16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db2362a631.45322009"/>
  <Relationship Id="rId3" Type="http://schemas.openxmlformats.org/officeDocument/2006/relationships/image" Target="../media/logo_673dadb24ceaf02.2005800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ngioplasty, Atherectomy, and Lithotripsy Clinical Trial Data" descr="Angioplasty, Atherectomy, and Lithotripsy Clinical Trial Dat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911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uesdell AG, Khuddus MA, Martinez SC, Shlofmitz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gioplasty, Atherectomy, and Lithotripsy Clinical Trial Dat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0;14:e05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2024-11-20T09:36:50Z</dcterms:created>
  <dcterms:modified xsi:type="dcterms:W3CDTF">2024-11-20T09:36:50Z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