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232621" ContentType="image/png"/>
  <Default Extension="168420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06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9829176881.28232621"/>
  <Relationship Id="rId3" Type="http://schemas.openxmlformats.org/officeDocument/2006/relationships/image" Target="../media/logo_673da982a0db952.168420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ummary of SSNAP 2019 Annual Report" descr="Summary of SSNAP 2019 Annual Repo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530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ng WY, Gupta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SSNAP 2019 Annual Repor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2):83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2024-11-20T09:18:58Z</dcterms:created>
  <dcterms:modified xsi:type="dcterms:W3CDTF">2024-11-20T09:18:58Z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