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428917" ContentType="image/png"/>
  <Default Extension="263134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04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8bed8ca761.42428917"/>
  <Relationship Id="rId3" Type="http://schemas.openxmlformats.org/officeDocument/2006/relationships/image" Target="../media/logo_673da8bee80ac42.263134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UK Timeline of Left Atrial Appendage Occlusion Service Delivery" descr="UK Timeline of Left Atrial Appendage Occlusion Service Deliv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386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g WY, Gupt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K Timeline of Left Atrial Appendage Occlusion Service Deliv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2):83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2024-11-20T09:15:42Z</dcterms:created>
  <dcterms:modified xsi:type="dcterms:W3CDTF">2024-11-20T09:15:42Z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