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466305" ContentType="image/png"/>
  <Default Extension="424415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848a21b51.12466305"/>
  <Relationship Id="rId3" Type="http://schemas.openxmlformats.org/officeDocument/2006/relationships/image" Target="../media/logo_673dac84a1e7862.424415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19925"/>
          <a:chOff x="9525" y="9525"/>
          <a:chExt cx="9229725" cy="7019925"/>
        </a:xfrm>
      </p:grpSpPr>
      <p:pic>
        <p:nvPicPr>
          <p:cNvPr id="1" name="Comparison of Left Atrial Appendage Occlusion in the UK Compared with Rest of the World" descr="Comparison of Left Atrial Appendage Occlusion in the UK Compared with Rest of the Wor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57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Left Atrial Appendage Occlusion in the UK Compared with Rest of the Wor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2024-11-20T09:31:48Z</dcterms:created>
  <dcterms:modified xsi:type="dcterms:W3CDTF">2024-11-20T09:31:48Z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