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065379" ContentType="image/png"/>
  <Default Extension="633832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6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dabb661a71.57065379"/>
  <Relationship Id="rId3" Type="http://schemas.openxmlformats.org/officeDocument/2006/relationships/image" Target="../media/logo_673dadabd4d9a32.633832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62500"/>
          <a:chOff x="9525" y="9525"/>
          <a:chExt cx="9229725" cy="4762500"/>
        </a:xfrm>
      </p:grpSpPr>
      <p:pic>
        <p:nvPicPr>
          <p:cNvPr id="1" name="Risk Factors for Coronary Artery" descr="Risk Factors for Coronary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00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seel L, Rosseel M, Hynes BG, Bel XA, Crilly E, Mylotte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Factors for Coronary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2024-11-20T09:36:43Z</dcterms:created>
  <dcterms:modified xsi:type="dcterms:W3CDTF">2024-11-20T09:36:43Z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