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65379" ContentType="image/png"/>
  <Default Extension="633832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abb661a71.57065379"/>
  <Relationship Id="rId3" Type="http://schemas.openxmlformats.org/officeDocument/2006/relationships/image" Target="../media/logo_673dadabd4d9a32.633832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Risk Factors for Coronary Artery" descr="Risk Factors for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seel L, Rosseel M, Hynes BG, Bel XA, Crilly E, Mylott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 Factors for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2024-11-20T09:36:43Z</dcterms:created>
  <dcterms:modified xsi:type="dcterms:W3CDTF">2024-11-20T09:36:43Z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