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978384" ContentType="image/png"/>
  <Default Extension="135495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7bf74b2671.34978384"/>
  <Relationship Id="rId3" Type="http://schemas.openxmlformats.org/officeDocument/2006/relationships/image" Target="../media/logo_673da7bf948af12.135495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38600"/>
          <a:chOff x="9525" y="9525"/>
          <a:chExt cx="9229725" cy="4038600"/>
        </a:xfrm>
      </p:grpSpPr>
      <p:pic>
        <p:nvPicPr>
          <p:cNvPr id="1" name="Strategies to Lower the Risk of Coronary Artery Obstruction" descr="Strategies to Lower the Risk of Coronary Artery Obstru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76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sseel L, Rosseel M, Hynes BG, Bel XA, Crilly E, Mylotte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rategies to Lower the Risk of Coronary Artery Obstru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0;15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2024-11-20T09:11:27Z</dcterms:created>
  <dcterms:modified xsi:type="dcterms:W3CDTF">2024-11-20T09:11:27Z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