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403845" ContentType="image/png"/>
  <Default Extension="301159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0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b5b0807681.14403845"/>
  <Relationship Id="rId3" Type="http://schemas.openxmlformats.org/officeDocument/2006/relationships/image" Target="../media/logo_673dab5b1978a12.301159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81750"/>
          <a:chOff x="9525" y="9525"/>
          <a:chExt cx="9229725" cy="6381750"/>
        </a:xfrm>
      </p:grpSpPr>
      <p:pic>
        <p:nvPicPr>
          <p:cNvPr id="1" name="Schematic Principle of the Bioprosthetic" descr="Schematic Principle of the Bioprostheti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29250" cy="5619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sseel L, Rosseel M, Hynes BG, Bel XA, Crilly E, Mylotte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Principle of the Bioprostheti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2024-11-20T09:26:51Z</dcterms:created>
  <dcterms:modified xsi:type="dcterms:W3CDTF">2024-11-20T09:26:51Z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