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648521" ContentType="image/png"/>
  <Default Extension="089874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04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8c3bab5c11.91648521"/>
  <Relationship Id="rId3" Type="http://schemas.openxmlformats.org/officeDocument/2006/relationships/image" Target="../media/logo_673da8c3cbde102.089874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chematic Overview of Risk Assessment and Strategy" descr="Schematic Overview of Risk Assessment and Strateg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244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sseel L, Rosseel M, Hynes BG, Bel XA, Crilly E, Mylotte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ematic Overview of Risk Assessment and Strateg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0;15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2024-11-20T09:15:47Z</dcterms:created>
  <dcterms:modified xsi:type="dcterms:W3CDTF">2024-11-20T09:15:47Z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