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148641" ContentType="image/png"/>
  <Default Extension="011214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6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9c737c6c51.79148641"/>
  <Relationship Id="rId3" Type="http://schemas.openxmlformats.org/officeDocument/2006/relationships/image" Target="../media/logo_673da9c74d8d032.011214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62575"/>
          <a:chOff x="9525" y="9525"/>
          <a:chExt cx="9229725" cy="5362575"/>
        </a:xfrm>
      </p:grpSpPr>
      <p:pic>
        <p:nvPicPr>
          <p:cNvPr id="1" name="Procedural Steps for Coronary Protection" descr="Procedural Steps for Coronary Prot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00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seel L, Rosseel M, Hynes BG, Bel XA, Crilly E, Mylotte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cedural Steps for Coronary Prot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2024-11-20T09:20:07Z</dcterms:created>
  <dcterms:modified xsi:type="dcterms:W3CDTF">2024-11-20T09:20:07Z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