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148641" ContentType="image/png"/>
  <Default Extension="011214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c737c6c51.79148641"/>
  <Relationship Id="rId3" Type="http://schemas.openxmlformats.org/officeDocument/2006/relationships/image" Target="../media/logo_673da9c74d8d032.011214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Procedural Steps for Coronary Protection" descr="Procedural Steps for Coronary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00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Steps for Coronary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2024-11-20T09:20:07Z</dcterms:created>
  <dcterms:modified xsi:type="dcterms:W3CDTF">2024-11-20T09:20:07Z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