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070243" ContentType="image/png"/>
  <Default Extension="297680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2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bf91a2ce21.57070243"/>
  <Relationship Id="rId3" Type="http://schemas.openxmlformats.org/officeDocument/2006/relationships/image" Target="../media/logo_673dabf936b2f72.297680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ase Example, Valve-in-valve Procedure" descr="Case Example, Valve-in-valve 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962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sseel L, Rosseel M, Hynes BG, Bel XA, Crilly E, Mylotte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e Example, Valve-in-valve 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2024-11-20T09:29:29Z</dcterms:created>
  <dcterms:modified xsi:type="dcterms:W3CDTF">2024-11-20T09:29:29Z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