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978951" ContentType="image/png"/>
  <Default Extension="632074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7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e023fbbb01.23978951"/>
  <Relationship Id="rId3" Type="http://schemas.openxmlformats.org/officeDocument/2006/relationships/image" Target="../media/logo_673dae024ef8682.632074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91050"/>
          <a:chOff x="9525" y="9525"/>
          <a:chExt cx="9229725" cy="4591050"/>
        </a:xfrm>
      </p:grpSpPr>
      <p:pic>
        <p:nvPicPr>
          <p:cNvPr id="1" name="Heart Valve Team Approach for Evaluation" descr="Heart Valve Team Approach for Evalu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829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lendorf KH, O’Leary J, Lindenfeld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art Valve Team Approach for Evalu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2024-11-20T09:38:10Z</dcterms:created>
  <dcterms:modified xsi:type="dcterms:W3CDTF">2024-11-20T09:38:10Z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