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450647" ContentType="image/png"/>
  <Default Extension="750002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ced704171.15450647"/>
  <Relationship Id="rId3" Type="http://schemas.openxmlformats.org/officeDocument/2006/relationships/image" Target="../media/logo_673daaceec9a472.750002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181225"/>
          <a:chOff x="9525" y="9525"/>
          <a:chExt cx="9229725" cy="2181225"/>
        </a:xfrm>
      </p:grpSpPr>
      <p:pic>
        <p:nvPicPr>
          <p:cNvPr id="1" name="Definitions of Lipids, Lipoproteins and Apolipoproteins" descr="Definitions of Lipids, Lipoproteins and Apolipoprotei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41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rman CA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s of Lipids, Lipoproteins and Apolipoprotei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2024-11-20T09:24:30Z</dcterms:created>
  <dcterms:modified xsi:type="dcterms:W3CDTF">2024-11-20T09:24:30Z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