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621166" ContentType="image/png"/>
  <Default Extension="267279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6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d955b42811.01621166"/>
  <Relationship Id="rId3" Type="http://schemas.openxmlformats.org/officeDocument/2006/relationships/image" Target="../media/logo_673dad956e7dc12.267279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95600"/>
          <a:chOff x="9525" y="9525"/>
          <a:chExt cx="9229725" cy="2895600"/>
        </a:xfrm>
      </p:grpSpPr>
      <p:pic>
        <p:nvPicPr>
          <p:cNvPr id="1" name="Plasma Lipoprotein Classes" descr="Plasma Lipoprotein Clas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33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rman CA, Shapiro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sma Lipoprotein Clas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5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2024-11-20T09:36:21Z</dcterms:created>
  <dcterms:modified xsi:type="dcterms:W3CDTF">2024-11-20T09:36:21Z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