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671390" ContentType="image/png"/>
  <Default Extension="852151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8bac048391.66671390"/>
  <Relationship Id="rId3" Type="http://schemas.openxmlformats.org/officeDocument/2006/relationships/image" Target="../media/logo_673da8bad70a732.852151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Low-density Lipoprotein Cholesterol and Lipoprotein(a)" descr="Low-density Lipoprotein Cholesterol and Lipoprotein(a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3886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rman CA, Shapiro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w-density Lipoprotein Cholesterol and Lipoprotein(a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2024-11-20T09:15:38Z</dcterms:created>
  <dcterms:modified xsi:type="dcterms:W3CDTF">2024-11-20T09:15:38Z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