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6671390" ContentType="image/png"/>
  <Default Extension="8521511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104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a8bac048391.66671390"/>
  <Relationship Id="rId3" Type="http://schemas.openxmlformats.org/officeDocument/2006/relationships/image" Target="../media/logo_673da8bad70a732.8521511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48200"/>
          <a:chOff x="9525" y="9525"/>
          <a:chExt cx="9229725" cy="4648200"/>
        </a:xfrm>
      </p:grpSpPr>
      <p:pic>
        <p:nvPicPr>
          <p:cNvPr id="1" name="Low-density Lipoprotein Cholesterol and Lipoprotein(a)" descr="Low-density Lipoprotein Cholesterol and Lipoprotein(a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19725" cy="38862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erman CA, Shapiro M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w-density Lipoprotein Cholesterol and Lipoprotein(a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5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2024-11-20T09:15:38Z</dcterms:created>
  <dcterms:modified xsi:type="dcterms:W3CDTF">2024-11-20T09:15:38Z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