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54271108" ContentType="image/png"/>
  <Default Extension="11349965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11141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daca41bcbe91.54271108"/>
  <Relationship Id="rId3" Type="http://schemas.openxmlformats.org/officeDocument/2006/relationships/image" Target="../media/logo_673daca42e6a202.11349965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2466975"/>
          <a:chOff x="9525" y="9525"/>
          <a:chExt cx="9229725" cy="2466975"/>
        </a:xfrm>
      </p:grpSpPr>
      <p:pic>
        <p:nvPicPr>
          <p:cNvPr id="1" name="Effect of Morphine on the Cardiovascular and Respiratory Systems" descr="Effect of Morphine on the Cardiovascular and Respiratory System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17049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aspi O, Aronson D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Effect of Morphine on the Cardiovascular and Respiratory System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20;6:e20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19.2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3">
  <a:themeElements>
    <a:clrScheme name="Theme7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2024-11-20T09:32:20Z</dcterms:created>
  <dcterms:modified xsi:type="dcterms:W3CDTF">2024-11-20T09:32:20Z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