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271108" ContentType="image/png"/>
  <Default Extension="113499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ca41bcbe91.54271108"/>
  <Relationship Id="rId3" Type="http://schemas.openxmlformats.org/officeDocument/2006/relationships/image" Target="../media/logo_673daca42e6a202.113499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66975"/>
          <a:chOff x="9525" y="9525"/>
          <a:chExt cx="9229725" cy="2466975"/>
        </a:xfrm>
      </p:grpSpPr>
      <p:pic>
        <p:nvPicPr>
          <p:cNvPr id="1" name="Effect of Morphine on the Cardiovascular and Respiratory Systems" descr="Effect of Morphine on the Cardiovascular and Respiratory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0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pi O, Aronson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Morphine on the Cardiovascular and Respiratory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2024-11-20T09:32:20Z</dcterms:created>
  <dcterms:modified xsi:type="dcterms:W3CDTF">2024-11-20T09:32:20Z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