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734702" ContentType="image/png"/>
  <Default Extension="970269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c2067d171.61734702"/>
  <Relationship Id="rId3" Type="http://schemas.openxmlformats.org/officeDocument/2006/relationships/image" Target="../media/logo_673daac20988a52.970269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57500"/>
          <a:chOff x="9525" y="9525"/>
          <a:chExt cx="9229725" cy="2857500"/>
        </a:xfrm>
      </p:grpSpPr>
      <p:pic>
        <p:nvPicPr>
          <p:cNvPr id="1" name="Summary of Studies Conducted on Morphine" descr="Summary of Studies Conducted on Morph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95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pi O, Aronson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Conducted on Morph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2024-11-20T09:24:18Z</dcterms:created>
  <dcterms:modified xsi:type="dcterms:W3CDTF">2024-11-20T09:24:18Z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