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081812" ContentType="image/png"/>
  <Default Extension="471519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d64cb78781.63081812"/>
  <Relationship Id="rId3" Type="http://schemas.openxmlformats.org/officeDocument/2006/relationships/image" Target="../media/logo_673dad64d42be82.471519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76925"/>
          <a:chOff x="9525" y="9525"/>
          <a:chExt cx="9229725" cy="5876925"/>
        </a:xfrm>
      </p:grpSpPr>
      <p:pic>
        <p:nvPicPr>
          <p:cNvPr id="1" name="ORs and 95% CIs for Invasive Ventilation" descr="ORs and 95% CIs for Invasive Venti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19675" cy="5114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pi O, Aronson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Rs and 95% CIs for Invasive Venti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2024-11-20T09:35:32Z</dcterms:created>
  <dcterms:modified xsi:type="dcterms:W3CDTF">2024-11-20T09:35:32Z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