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927207" ContentType="image/png"/>
  <Default Extension="387610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934432ee41.02927207"/>
  <Relationship Id="rId3" Type="http://schemas.openxmlformats.org/officeDocument/2006/relationships/image" Target="../media/logo_673da9345a3ac32.387610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American College of Cardiology/Society" descr="American College of Cardiology/Socie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76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qvi SHR, Fatima M, Gerges F, Moscatelli S, Oz TK, Kotlar I, Babazade N, Hashemi A, Almaghraby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merican College of Cardiology/Socie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2024-11-20T09:17:40Z</dcterms:created>
  <dcterms:modified xsi:type="dcterms:W3CDTF">2024-11-20T09:17:40Z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