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739648" ContentType="image/png"/>
  <Default Extension="395972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2534b4f61.62739648"/>
  <Relationship Id="rId3" Type="http://schemas.openxmlformats.org/officeDocument/2006/relationships/image" Target="../media/logo_673da8254d10d82.395972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Maternal Valvular Heart Diseases Stratified According to the Modified WHO Classification" descr="Maternal Valvular Heart Diseases Stratified According to the Modified WHO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57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ccaro C, Tence N, Masiero G, Kar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ernal Valvular Heart Diseases Stratified According to the Modified WHO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2024-11-20T09:13:09Z</dcterms:created>
  <dcterms:modified xsi:type="dcterms:W3CDTF">2024-11-20T09:13:09Z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