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2739648" ContentType="image/png"/>
  <Default Extension="3959726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1102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a82534b4f61.62739648"/>
  <Relationship Id="rId3" Type="http://schemas.openxmlformats.org/officeDocument/2006/relationships/image" Target="../media/logo_673da8254d10d82.3959726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019550"/>
          <a:chOff x="9525" y="9525"/>
          <a:chExt cx="9229725" cy="4019550"/>
        </a:xfrm>
      </p:grpSpPr>
      <p:pic>
        <p:nvPicPr>
          <p:cNvPr id="1" name="Maternal Valvular Heart Diseases Stratified According to the Modified WHO Classification" descr="Maternal Valvular Heart Diseases Stratified According to the Modified WHO Classifica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32575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raccaro C, Tence N, Masiero G, Karam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ternal Valvular Heart Diseases Stratified According to the Modified WHO Classifica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0;15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0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1">
  <a:themeElements>
    <a:clrScheme name="Theme7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2024-11-20T09:13:09Z</dcterms:created>
  <dcterms:modified xsi:type="dcterms:W3CDTF">2024-11-20T09:13:09Z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