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1969062" ContentType="image/png"/>
  <Default Extension="8135485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113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ac38d134f21.91969062"/>
  <Relationship Id="rId3" Type="http://schemas.openxmlformats.org/officeDocument/2006/relationships/image" Target="../media/logo_673dac38e492f42.8135485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Percutaneous Mitral Balloon Valvuloplasty Using the Inoue-Balloon Catheter (Toray)" descr="Percutaneous Mitral Balloon Valvuloplasty Using the Inoue-Balloon Catheter (Toray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2578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raccaro C, Tence N, Masiero G, Karam 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ercutaneous Mitral Balloon Valvuloplasty Using the Inoue-Balloon Catheter (Toray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0;15:e1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0.0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2024-11-20T09:30:32Z</dcterms:created>
  <dcterms:modified xsi:type="dcterms:W3CDTF">2024-11-20T09:30:32Z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