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307956" ContentType="image/png"/>
  <Default Extension="887600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2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7f0c64b001.57307956"/>
  <Relationship Id="rId3" Type="http://schemas.openxmlformats.org/officeDocument/2006/relationships/image" Target="../media/logo_673da7f0d71b292.887600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81475"/>
          <a:chOff x="9525" y="9525"/>
          <a:chExt cx="9229725" cy="4181475"/>
        </a:xfrm>
      </p:grpSpPr>
      <p:pic>
        <p:nvPicPr>
          <p:cNvPr id="1" name="Table 2: Contraindications to Percutaneous Mitral Balloon Valvuloplasty" descr="Table 2: Contraindications to Percutaneous Mitral Balloon Valvul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3419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accaro C, Tence N, Masiero G, Kara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ontraindications to Percutaneous Mitral Balloon Valvul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2024-11-20T09:12:16Z</dcterms:created>
  <dcterms:modified xsi:type="dcterms:W3CDTF">2024-11-20T09:12:16Z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