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717143" ContentType="image/png"/>
  <Default Extension="963679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92019f1561.86717143"/>
  <Relationship Id="rId3" Type="http://schemas.openxmlformats.org/officeDocument/2006/relationships/image" Target="../media/logo_673da9202c37a62.963679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ercutaneous Balloon Aortic Valvuloplasty in a Case of Aortic Stenosis" descr="Percutaneous Balloon Aortic Valvuloplasty in a Case of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29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ccaro C, Tence N, Masiero G, Kar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cutaneous Balloon Aortic Valvuloplasty in a Case of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2024-11-20T09:17:20Z</dcterms:created>
  <dcterms:modified xsi:type="dcterms:W3CDTF">2024-11-20T09:17:20Z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