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6717143" ContentType="image/png"/>
  <Default Extension="9636794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105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a92019f1561.86717143"/>
  <Relationship Id="rId3" Type="http://schemas.openxmlformats.org/officeDocument/2006/relationships/image" Target="../media/logo_673da9202c37a62.9636794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Percutaneous Balloon Aortic Valvuloplasty in a Case of Aortic Stenosis" descr="Percutaneous Balloon Aortic Valvuloplasty in a Case of Aortic Stenosi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0292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raccaro C, Tence N, Masiero G, Karam 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ercutaneous Balloon Aortic Valvuloplasty in a Case of Aortic Stenos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0;15:e1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0.0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7">
  <a:themeElements>
    <a:clrScheme name="Theme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2024-11-20T09:17:20Z</dcterms:created>
  <dcterms:modified xsi:type="dcterms:W3CDTF">2024-11-20T09:17:20Z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