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769038" ContentType="image/png"/>
  <Default Extension="239677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08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aa1b4f7641.04769038"/>
  <Relationship Id="rId3" Type="http://schemas.openxmlformats.org/officeDocument/2006/relationships/image" Target="../media/logo_673daaa1ca5f732.239677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ranscatheter Valve Implantation of a Balloon-expandable Device in the Aortic Position" descr="Transcatheter Valve Implantation of a Balloon-expandable Device in the Aortic Posi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57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raccaro C, Tence N, Masiero G, Karam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catheter Valve Implantation of a Balloon-expandable Device in the Aortic Posi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2024-11-20T09:23:45Z</dcterms:created>
  <dcterms:modified xsi:type="dcterms:W3CDTF">2024-11-20T09:23:45Z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