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073289" ContentType="image/png"/>
  <Default Extension="585914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09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ae74063d71.47073289"/>
  <Relationship Id="rId3" Type="http://schemas.openxmlformats.org/officeDocument/2006/relationships/image" Target="../media/logo_673daae75494342.585914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05350"/>
          <a:chOff x="9525" y="9525"/>
          <a:chExt cx="9229725" cy="4705350"/>
        </a:xfrm>
      </p:grpSpPr>
      <p:pic>
        <p:nvPicPr>
          <p:cNvPr id="1" name="Measures Aiming to Reduce Radiological Exposure" descr="Measures Aiming to Reduce Radiological Expos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91150" cy="3943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raccaro C, Tence N, Masiero G, Karam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asures Aiming to Reduce Radiological Expos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2024-11-20T09:24:55Z</dcterms:created>
  <dcterms:modified xsi:type="dcterms:W3CDTF">2024-11-20T09:24:55Z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