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627335" ContentType="image/png"/>
  <Default Extension="294537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e46119e771.94627335"/>
  <Relationship Id="rId3" Type="http://schemas.openxmlformats.org/officeDocument/2006/relationships/image" Target="../media/logo_673dae462c0e072.294537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91025"/>
          <a:chOff x="9525" y="9525"/>
          <a:chExt cx="9229725" cy="4391025"/>
        </a:xfrm>
      </p:grpSpPr>
      <p:pic>
        <p:nvPicPr>
          <p:cNvPr id="1" name="Anatomical Relationships" descr="Anatomical Relationshi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29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SI, Miura M, Tagliari AP, Lee YH, Shirai S, Puri R, Maisano F, Taramass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atomical Relationshi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2024-11-20T09:39:18Z</dcterms:created>
  <dcterms:modified xsi:type="dcterms:W3CDTF">2024-11-20T09:39:18Z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