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627335" ContentType="image/png"/>
  <Default Extension="294537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e46119e771.94627335"/>
  <Relationship Id="rId3" Type="http://schemas.openxmlformats.org/officeDocument/2006/relationships/image" Target="../media/logo_673dae462c0e072.294537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Anatomical Relationships" descr="Anatomical Relationshi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Tagliari AP, Lee YH, Shirai S, Puri R, Maisano F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ical Relationshi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2024-11-20T09:39:18Z</dcterms:created>
  <dcterms:modified xsi:type="dcterms:W3CDTF">2024-11-20T09:39:18Z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