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7030240" ContentType="image/png"/>
  <Default Extension="3534479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11076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aa20bde7221.67030240"/>
  <Relationship Id="rId3" Type="http://schemas.openxmlformats.org/officeDocument/2006/relationships/image" Target="../media/logo_673daa20cc63e62.3534479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305300"/>
          <a:chOff x="9525" y="9525"/>
          <a:chExt cx="9229725" cy="4305300"/>
        </a:xfrm>
      </p:grpSpPr>
      <p:pic>
        <p:nvPicPr>
          <p:cNvPr id="1" name="Incidence of New-onset Left Bundle Branch" descr="Incidence of New-onset Left Bundle Branch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381625" cy="35433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in SI, Miura M, Tagliari AP, Lee YH, Shirai S, Puri R, Maisano F, Taramasso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Incidence of New-onset Left Bundle Branch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20;15:e1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0.0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6">
  <a:themeElements>
    <a:clrScheme name="Theme7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2024-11-20T09:21:36Z</dcterms:created>
  <dcterms:modified xsi:type="dcterms:W3CDTF">2024-11-20T09:21:36Z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