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30240" ContentType="image/png"/>
  <Default Extension="353447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20bde7221.67030240"/>
  <Relationship Id="rId3" Type="http://schemas.openxmlformats.org/officeDocument/2006/relationships/image" Target="../media/logo_673daa20cc63e62.353447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Incidence of New-onset Left Bundle Branch" descr="Incidence of New-onset Left Bundle Bran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Tagliari AP, Lee YH, Shirai S, Puri R, Maisano F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dence of New-onset Left Bundle Bran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2024-11-20T09:21:36Z</dcterms:created>
  <dcterms:modified xsi:type="dcterms:W3CDTF">2024-11-20T09:21:36Z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