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315956" ContentType="image/png"/>
  <Default Extension="498729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d4b0726351.10315956"/>
  <Relationship Id="rId3" Type="http://schemas.openxmlformats.org/officeDocument/2006/relationships/image" Target="../media/logo_673d8d4b22c6792.498729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52775"/>
          <a:chOff x="9525" y="9525"/>
          <a:chExt cx="9229725" cy="3152775"/>
        </a:xfrm>
      </p:grpSpPr>
      <p:pic>
        <p:nvPicPr>
          <p:cNvPr id="1" name="Figure 2: ‘Cusp Overlap’ Technique With the Evolut System" descr="Figure 2: ‘Cusp Overlap’ Technique With the Evolut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90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 SI, Miura M, Tagliari AP, Lee YH, Shirai S, Puri R, Maisano F, Taramasso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‘Cusp Overlap’ Technique With the Evolut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2024-11-20T07:18:35Z</dcterms:created>
  <dcterms:modified xsi:type="dcterms:W3CDTF">2024-11-20T07:18:35Z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