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315956" ContentType="image/png"/>
  <Default Extension="498729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4b0726351.10315956"/>
  <Relationship Id="rId3" Type="http://schemas.openxmlformats.org/officeDocument/2006/relationships/image" Target="../media/logo_673d8d4b22c6792.498729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Figure 2: ‘Cusp Overlap’ Technique With the Evolut System" descr="Figure 2: ‘Cusp Overlap’ Technique With the Evolut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9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Tagliari AP, Lee YH, Shirai S, Puri R, Maisano F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‘Cusp Overlap’ Technique With the Evolut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2024-11-20T07:18:35Z</dcterms:created>
  <dcterms:modified xsi:type="dcterms:W3CDTF">2024-11-20T07:18:35Z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