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335959" ContentType="image/png"/>
  <Default Extension="882494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f39473c391.22335959"/>
  <Relationship Id="rId3" Type="http://schemas.openxmlformats.org/officeDocument/2006/relationships/image" Target="../media/logo_673d8f394bc5452.882494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Risk Factors For Conduction Disturbances After Transcatheter Aortic Valve Implantation" descr="Risk Factors For Conduction Disturbances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Tagliari AP, Lee YH, Shirai S, Puri R, Maisano F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Conduction Disturbances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2024-11-20T07:26:49Z</dcterms:created>
  <dcterms:modified xsi:type="dcterms:W3CDTF">2024-11-20T07:26:49Z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