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005137" ContentType="image/png"/>
  <Default Extension="506439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2172293531.56005137"/>
  <Relationship Id="rId3" Type="http://schemas.openxmlformats.org/officeDocument/2006/relationships/image" Target="../media/logo_673d92173c61c52.506439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High Implantation Technique for the SAPIEN 3" descr="High Implantation Technique for the SAPI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SI, Miura M, Tagliari AP, Lee YH, Shirai S, Puri R, Maisano F, Taramass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h Implantation Technique for the SAPIEN 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2024-11-20T07:39:03Z</dcterms:created>
  <dcterms:modified xsi:type="dcterms:W3CDTF">2024-11-20T07:39:03Z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