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134998" ContentType="image/png"/>
  <Default Extension="652692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7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2b4224d161.95134998"/>
  <Relationship Id="rId3" Type="http://schemas.openxmlformats.org/officeDocument/2006/relationships/image" Target="../media/logo_673d92b43968382.652692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00575"/>
          <a:chOff x="9525" y="9525"/>
          <a:chExt cx="9229725" cy="4600575"/>
        </a:xfrm>
      </p:grpSpPr>
      <p:pic>
        <p:nvPicPr>
          <p:cNvPr id="1" name="Acute Incomplete Stent Apposition" descr="Acute Incomplete Stent Appos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53025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intana B, Ibrahim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Incomplete Stent Appos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2024-11-20T07:41:40Z</dcterms:created>
  <dcterms:modified xsi:type="dcterms:W3CDTF">2024-11-20T07:41:40Z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