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130218" ContentType="image/png"/>
  <Default Extension="434674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6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e6ae0b7321.32130218"/>
  <Relationship Id="rId3" Type="http://schemas.openxmlformats.org/officeDocument/2006/relationships/image" Target="../media/logo_673d8e6ae606a62.434674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38875"/>
          <a:chOff x="9525" y="9525"/>
          <a:chExt cx="9229725" cy="6238875"/>
        </a:xfrm>
      </p:grpSpPr>
      <p:pic>
        <p:nvPicPr>
          <p:cNvPr id="1" name="Stent Fracture and Neoatherosclerosis From Different Cases" descr="Stent Fracture and Neoatherosclerosis From Different Ca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91125" cy="5476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uintana B, Ibrahim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nt Fracture and Neoatherosclerosis From Different Ca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2024-11-20T07:23:22Z</dcterms:created>
  <dcterms:modified xsi:type="dcterms:W3CDTF">2024-11-20T07:23:22Z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