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147653" ContentType="image/png"/>
  <Default Extension="088517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32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cb51aada91.48147653"/>
  <Relationship Id="rId3" Type="http://schemas.openxmlformats.org/officeDocument/2006/relationships/image" Target="../media/logo_673d8cb5330e452.088517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95875"/>
          <a:chOff x="9525" y="9525"/>
          <a:chExt cx="9229725" cy="5095875"/>
        </a:xfrm>
      </p:grpSpPr>
      <p:pic>
        <p:nvPicPr>
          <p:cNvPr id="1" name="Stent Edge Dissection, Stent Malapposition" descr="Stent Edge Dissection, Stent Malapposi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05400" cy="4333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Quintana B, Ibrahim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ent Edge Dissection, Stent Malapposi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2024-11-20T07:16:05Z</dcterms:created>
  <dcterms:modified xsi:type="dcterms:W3CDTF">2024-11-20T07:16:05Z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