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929801" ContentType="image/png"/>
  <Default Extension="21124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01d14c831.87929801"/>
  <Relationship Id="rId3" Type="http://schemas.openxmlformats.org/officeDocument/2006/relationships/image" Target="../media/logo_673d9101e0a3c42.21124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Summary of Trials Supporting Use of Intravascular Ultrasound" descr="Summary of Trials Supporting Use of Intravascular Ultras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intana B, Ibrahim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rials Supporting Use of Intravascular Ultrasou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2024-11-20T07:34:25Z</dcterms:created>
  <dcterms:modified xsi:type="dcterms:W3CDTF">2024-11-20T07:34:25Z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