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598313" ContentType="image/png"/>
  <Default Extension="709192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c3a2bc3c91.25598313"/>
  <Relationship Id="rId3" Type="http://schemas.openxmlformats.org/officeDocument/2006/relationships/image" Target="../media/logo_673d8c3a39d6902.709192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ATTR Wild-type Clinical Hallmarks" descr="ATTR Wild-type Clinical Hallmark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48250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laassen SH, van Veldhuisen DJ, Nienhuis HL, van den Berg MP, Hazenberg BP, van der Mee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TR Wild-type Clinical Hallmark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2024-11-20T07:14:02Z</dcterms:created>
  <dcterms:modified xsi:type="dcterms:W3CDTF">2024-11-20T07:14:02Z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