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25598313" ContentType="image/png"/>
  <Default Extension="70919282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10311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d8c3a2bc3c91.25598313"/>
  <Relationship Id="rId3" Type="http://schemas.openxmlformats.org/officeDocument/2006/relationships/image" Target="../media/logo_673d8c3a39d6902.70919282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600700"/>
          <a:chOff x="9525" y="9525"/>
          <a:chExt cx="9229725" cy="5600700"/>
        </a:xfrm>
      </p:grpSpPr>
      <p:pic>
        <p:nvPicPr>
          <p:cNvPr id="1" name="ATTR Wild-type Clinical Hallmarks" descr="ATTR Wild-type Clinical Hallmark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048250" cy="48387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Klaassen SH, van Veldhuisen DJ, Nienhuis HL, van den Berg MP, Hazenberg BP, van der Meer P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ATTR Wild-type Clinical Hallmark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20;6:e21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19.16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6">
  <a:themeElements>
    <a:clrScheme name="Theme3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2024-11-20T07:14:02Z</dcterms:created>
  <dcterms:modified xsi:type="dcterms:W3CDTF">2024-11-20T07:14:02Z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