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200390" ContentType="image/png"/>
  <Default Extension="557968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2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ce51227541.92200390"/>
  <Relationship Id="rId3" Type="http://schemas.openxmlformats.org/officeDocument/2006/relationships/image" Target="../media/logo_673d8ce528eb402.557968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24575"/>
          <a:chOff x="9525" y="9525"/>
          <a:chExt cx="9229725" cy="6124575"/>
        </a:xfrm>
      </p:grpSpPr>
      <p:pic>
        <p:nvPicPr>
          <p:cNvPr id="1" name="99mTc-HDP Scintigraphy and Single-photon Emission/CT of Cardiac Transthyretin-derived Amyloidosis" descr="99mTc-HDP Scintigraphy and Single-photon Emission/CT of Cardiac Transthyretin-derived Amyloid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95875" cy="5362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laassen SH, van Veldhuisen DJ, Nienhuis HL, van den Berg MP, Hazenberg BP, van der Meer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99mTc-HDP Scintigraphy and Single-photon Emission/CT of Cardiac Transthyretin-derived Amyloid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2024-11-20T07:16:53Z</dcterms:created>
  <dcterms:modified xsi:type="dcterms:W3CDTF">2024-11-20T07:16:53Z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