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412181" ContentType="image/png"/>
  <Default Extension="831831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b79d64f81.58412181"/>
  <Relationship Id="rId3" Type="http://schemas.openxmlformats.org/officeDocument/2006/relationships/image" Target="../media/logo_673d8eb7b6f5a62.831831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Drugs Under Development for the Treatment of COVID-19" descr="Drugs Under Development for the Treatment of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95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rugs Under Development for the Treatment of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2024-11-20T07:24:39Z</dcterms:created>
  <dcterms:modified xsi:type="dcterms:W3CDTF">2024-11-20T07:24:39Z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