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8412181" ContentType="image/png"/>
  <Default Extension="8318314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37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8eb79d64f81.58412181"/>
  <Relationship Id="rId3" Type="http://schemas.openxmlformats.org/officeDocument/2006/relationships/image" Target="../media/logo_673d8eb7b6f5a62.8318314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57650"/>
          <a:chOff x="9525" y="9525"/>
          <a:chExt cx="9229725" cy="4057650"/>
        </a:xfrm>
      </p:grpSpPr>
      <p:pic>
        <p:nvPicPr>
          <p:cNvPr id="1" name="Drugs Under Development for the Treatment of COVID-19" descr="Drugs Under Development for the Treatment of COVID-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295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margo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rugs Under Development for the Treatment of COVID-19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5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2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2024-11-20T07:24:39Z</dcterms:created>
  <dcterms:modified xsi:type="dcterms:W3CDTF">2024-11-20T07:24:39Z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