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679194" ContentType="image/png"/>
  <Default Extension="010146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c7abf2d371.20679194"/>
  <Relationship Id="rId3" Type="http://schemas.openxmlformats.org/officeDocument/2006/relationships/image" Target="../media/logo_673d8c7ac363e62.010146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in Pharmacological Characteristics of Some Proposed Drugs for Treating COVID-19" descr="Main Pharmacological Characteristics of Some Proposed Drugs for Treating COVID-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43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Pharmacological Characteristics of Some Proposed Drugs for Treating COVID-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2024-11-20T07:15:06Z</dcterms:created>
  <dcterms:modified xsi:type="dcterms:W3CDTF">2024-11-20T07:15:06Z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