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170920" ContentType="image/png"/>
  <Default Extension="158436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2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90d90a5d181.39170920"/>
  <Relationship Id="rId3" Type="http://schemas.openxmlformats.org/officeDocument/2006/relationships/image" Target="../media/logo_673d90d92a7e052.158436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Main Pharmacological Characteristics of Some Proposed Drugs for Treating COVID-19" descr="Main Pharmacological Characteristics of Some Proposed Drugs for Treating COVID-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767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marg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in Pharmacological Characteristics of Some Proposed Drugs for Treating COVID-19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5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2024-11-20T07:33:45Z</dcterms:created>
  <dcterms:modified xsi:type="dcterms:W3CDTF">2024-11-20T07:33:45Z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