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299277" ContentType="image/png"/>
  <Default Extension="746279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cda20ef551.64299277"/>
  <Relationship Id="rId3" Type="http://schemas.openxmlformats.org/officeDocument/2006/relationships/image" Target="../media/logo_673d8cda37f6262.746279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Three Common Mechanisms of Atrial Tachycardia" descr="Three Common Mechanisms of Atrial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ng Y, Chang SL, Lin WS, Lin WY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ee Common Mechanisms of Atrial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54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2024-11-20T07:16:42Z</dcterms:created>
  <dcterms:modified xsi:type="dcterms:W3CDTF">2024-11-20T07:16:42Z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