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761488" ContentType="image/png"/>
  <Default Extension="197439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d6b1e39d81.80761488"/>
  <Relationship Id="rId3" Type="http://schemas.openxmlformats.org/officeDocument/2006/relationships/image" Target="../media/logo_673d8d6b2e06a92.197439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47950"/>
          <a:chOff x="9525" y="9525"/>
          <a:chExt cx="9229725" cy="2647950"/>
        </a:xfrm>
      </p:grpSpPr>
      <p:pic>
        <p:nvPicPr>
          <p:cNvPr id="1" name="Electrophysiological Characteristics of Atrial Tachycardia" descr="Electrophysiological Characteristics of Atrial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85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ng Y, Chang SL, Lin WS, Lin WY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physiological Characteristics of Atrial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54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2024-11-20T07:19:07Z</dcterms:created>
  <dcterms:modified xsi:type="dcterms:W3CDTF">2024-11-20T07:19:07Z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