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063084" ContentType="image/png"/>
  <Default Extension="104025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eb0a2d3861.46063084"/>
  <Relationship Id="rId3" Type="http://schemas.openxmlformats.org/officeDocument/2006/relationships/image" Target="../media/logo_673d8eb0bb4ce82.104025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-wave Morphology of Primary Focal Atrial Tachycardia from Different Pulmonary Veins" descr="P-wave Morphology of Primary Focal Atrial Tachycardia from Different Pulmonary Vei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24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ng Y, Chang SL, Lin WS, Lin WY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-wave Morphology of Primary Focal Atrial Tachycardia from Different Pulmonary Vei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54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2024-11-20T07:24:32Z</dcterms:created>
  <dcterms:modified xsi:type="dcterms:W3CDTF">2024-11-20T07:24:32Z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