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772814" ContentType="image/png"/>
  <Default Extension="173517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44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91946f36a11.92772814"/>
  <Relationship Id="rId3" Type="http://schemas.openxmlformats.org/officeDocument/2006/relationships/image" Target="../media/logo_673d91948024052.173517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lgorithms for Differentiating Atrial Tachycardias After AF Ablation" descr="Algorithms for Differentiating Atrial Tachycardias After AF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ung Y, Chang SL, Lin WS, Lin WY, Chen 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gorithms for Differentiating Atrial Tachycardias After AF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2):54–6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2024-11-20T07:36:52Z</dcterms:created>
  <dcterms:modified xsi:type="dcterms:W3CDTF">2024-11-20T07:36:52Z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