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150618" ContentType="image/png"/>
  <Default Extension="484893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2f545ef81.87150618"/>
  <Relationship Id="rId3" Type="http://schemas.openxmlformats.org/officeDocument/2006/relationships/image" Target="../media/logo_673d8d2f6418d42.484893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Progression of Atrial Myopathy and AF" descr="Progression of Atrial Myopathy and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vner H, Mitrani RD, Goldberger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ression of Atrial Myopathy and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61–7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2024-11-20T07:18:07Z</dcterms:created>
  <dcterms:modified xsi:type="dcterms:W3CDTF">2024-11-20T07:18:07Z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