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0686724" ContentType="image/png"/>
  <Default Extension="1325781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1035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8de30653791.20686724"/>
  <Relationship Id="rId3" Type="http://schemas.openxmlformats.org/officeDocument/2006/relationships/image" Target="../media/logo_673d8de3286c692.1325781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800600"/>
          <a:chOff x="9525" y="9525"/>
          <a:chExt cx="9229725" cy="4800600"/>
        </a:xfrm>
      </p:grpSpPr>
      <p:pic>
        <p:nvPicPr>
          <p:cNvPr id="1" name="ECG Demonstrating P Terminal Force in V1" descr="ECG Demonstrating P Terminal Force in V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0386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ivner H, Mitrani RD, Goldberger J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CG Demonstrating P Terminal Force in V1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0;9(2):61–70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0.1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2024-11-20T07:21:07Z</dcterms:created>
  <dcterms:modified xsi:type="dcterms:W3CDTF">2024-11-20T07:21:07Z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