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221910" ContentType="image/png"/>
  <Default Extension="458496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1420cbe51.89221910"/>
  <Relationship Id="rId3" Type="http://schemas.openxmlformats.org/officeDocument/2006/relationships/image" Target="../media/logo_673d901438dbf72.458496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52900"/>
          <a:chOff x="9525" y="9525"/>
          <a:chExt cx="9229725" cy="4152900"/>
        </a:xfrm>
      </p:grpSpPr>
      <p:pic>
        <p:nvPicPr>
          <p:cNvPr id="1" name="Left Atrial Voltage Map" descr="Left Atrial Voltage Ma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vner H, Mitrani RD, Goldberger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trial Voltage Ma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61–7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2024-11-20T07:30:28Z</dcterms:created>
  <dcterms:modified xsi:type="dcterms:W3CDTF">2024-11-20T07:30:28Z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