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250630" ContentType="image/png"/>
  <Default Extension="34743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55cd8f661.95250630"/>
  <Relationship Id="rId3" Type="http://schemas.openxmlformats.org/officeDocument/2006/relationships/image" Target="../media/logo_673d9155d197c12.34743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Stages of Left Atrial Tissue Fibrosis on Cardiac MRI" descr="Stages of Left Atrial Tissue Fibrosis on Cardiac 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43475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vner H, Mitrani RD, Goldberger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ges of Left Atrial Tissue Fibrosis on Cardiac 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61–7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2024-11-20T07:35:49Z</dcterms:created>
  <dcterms:modified xsi:type="dcterms:W3CDTF">2024-11-20T07:35:49Z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